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9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endParaRPr lang="en-GB" sz="8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An Opportunity </a:t>
            </a:r>
            <a:r>
              <a:rPr lang="en-GB" sz="1400" b="1" kern="100" dirty="0">
                <a:solidFill>
                  <a:srgbClr val="0070C0"/>
                </a:solidFill>
                <a:latin typeface="Helvetica" panose="020B0604020202020204" pitchFamily="34" charset="0"/>
                <a:ea typeface="Aptos" panose="020B0004020202020204" pitchFamily="34" charset="0"/>
                <a:cs typeface="Helvetica" panose="020B0604020202020204" pitchFamily="34" charset="0"/>
              </a:rPr>
              <a:t>To Purchase An </a:t>
            </a: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End Of Terrace House Which Now Requires A Programme Of Modernisation And Refurbishment, With A Generously Sized Rear Garden, Garage And Parking</a:t>
            </a:r>
          </a:p>
          <a:p>
            <a:pPr algn="ctr">
              <a:lnSpc>
                <a:spcPct val="107000"/>
              </a:lnSpc>
              <a:spcAft>
                <a:spcPts val="800"/>
              </a:spcAft>
            </a:pPr>
            <a:endPar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Entrance Porch * Lounge And Dining Area * Kitchen * Three Bedrooms 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No Ongoing Chain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£220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 </a:t>
            </a:r>
            <a:r>
              <a:rPr lang="en-GB" dirty="0">
                <a:solidFill>
                  <a:srgbClr val="FFFFFF"/>
                </a:solidFill>
                <a:latin typeface="HelveticaNeueLT-Medium"/>
                <a:ea typeface="Times New Roman" panose="02020603050405020304" pitchFamily="18" charset="0"/>
              </a:rPr>
              <a:t>Martins Road</a:t>
            </a:r>
            <a:r>
              <a:rPr lang="en-GB" sz="1800" dirty="0">
                <a:solidFill>
                  <a:srgbClr val="FFFFFF"/>
                </a:solidFill>
                <a:effectLst/>
                <a:latin typeface="HelveticaNeueLT-Medium"/>
                <a:ea typeface="Times New Roman" panose="02020603050405020304" pitchFamily="18" charset="0"/>
              </a:rPr>
              <a:t>, Exmouth, EX8 4LN</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8" y="2605188"/>
            <a:ext cx="6345019"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0141" y="3113639"/>
            <a:ext cx="315962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7" y="5412065"/>
            <a:ext cx="311506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1" y="5412065"/>
            <a:ext cx="318261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742928-6615-9374-A0EF-33FEC62B992D}"/>
              </a:ext>
            </a:extLst>
          </p:cNvPr>
          <p:cNvPicPr>
            <a:picLocks noChangeAspect="1"/>
          </p:cNvPicPr>
          <p:nvPr/>
        </p:nvPicPr>
        <p:blipFill>
          <a:blip r:embed="rId11"/>
          <a:srcRect/>
          <a:stretch/>
        </p:blipFill>
        <p:spPr>
          <a:xfrm>
            <a:off x="2784959" y="7927888"/>
            <a:ext cx="1960775" cy="1472904"/>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799151"/>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2 Martins Road, Exmouth, EX8 4LN</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  </a:t>
            </a:r>
            <a:r>
              <a:rPr lang="en-GB" sz="1400" dirty="0">
                <a:latin typeface="Helvetica" panose="020B0604020202020204" pitchFamily="34" charset="0"/>
                <a:cs typeface="Helvetica" panose="020B0604020202020204" pitchFamily="34" charset="0"/>
              </a:rPr>
              <a:t> Double glazed front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ENTRANCE PORCH:</a:t>
            </a:r>
            <a:r>
              <a:rPr lang="en-GB" sz="1400" dirty="0">
                <a:latin typeface="Helvetica" panose="020B0604020202020204" pitchFamily="34" charset="0"/>
                <a:cs typeface="Helvetica" panose="020B0604020202020204" pitchFamily="34" charset="0"/>
              </a:rPr>
              <a:t>   1.83m x 1.52m (6'0" x 5'0")  Inner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 AREA:  </a:t>
            </a:r>
            <a:r>
              <a:rPr lang="en-GB" sz="1400" dirty="0">
                <a:latin typeface="Helvetica" panose="020B0604020202020204" pitchFamily="34" charset="0"/>
                <a:cs typeface="Helvetica" panose="020B0604020202020204" pitchFamily="34" charset="0"/>
              </a:rPr>
              <a:t>4.52m x 4.42m (14'10" x 14'6")  Feature stone fireplace with display surfaces with fitted gas fire standing on a stone hearth, double glazed window to front and side aspects, stairs rising to first floor landing, archway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DINING AREA: </a:t>
            </a:r>
            <a:r>
              <a:rPr lang="en-GB" sz="1400" dirty="0">
                <a:latin typeface="Helvetica" panose="020B0604020202020204" pitchFamily="34" charset="0"/>
                <a:cs typeface="Helvetica" panose="020B0604020202020204" pitchFamily="34" charset="0"/>
              </a:rPr>
              <a:t> 2.92m x 2.39m (9'7" x 7'10")  With double glazed sliding doors opening onto the rear garden, understairs storage cupboard.</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 </a:t>
            </a:r>
            <a:r>
              <a:rPr lang="en-GB" sz="1400" dirty="0">
                <a:latin typeface="Helvetica" panose="020B0604020202020204" pitchFamily="34" charset="0"/>
                <a:cs typeface="Helvetica" panose="020B0604020202020204" pitchFamily="34" charset="0"/>
              </a:rPr>
              <a:t>  3.18m x 2.03m (10'5" x 6'8")  Comprising of worktops with cupboards and drawer units and plumbing for automatic washing machine beneath, inset single drainer sink unit, gas hob, built-in oven, wall mounted cupboards, double glazed window and door giving access to the rear garden.</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FIRST FLOOR LANDING:  </a:t>
            </a:r>
            <a:r>
              <a:rPr lang="en-GB" sz="1400" dirty="0">
                <a:latin typeface="Helvetica" panose="020B0604020202020204" pitchFamily="34" charset="0"/>
                <a:cs typeface="Helvetica" panose="020B0604020202020204" pitchFamily="34" charset="0"/>
              </a:rPr>
              <a:t> Double glazed window to side aspect, gas convector heater, access to roof space via loft ladder.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4.22m x 2.62m (13'10" x 8'7")  With double glazed window to front aspect, built-in wardrobes with mirror fronted doors, airing cupboard housing water cylinder and slatted shelving.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a:t>
            </a:r>
            <a:r>
              <a:rPr lang="en-GB" sz="1400" dirty="0">
                <a:latin typeface="Helvetica" panose="020B0604020202020204" pitchFamily="34" charset="0"/>
                <a:cs typeface="Helvetica" panose="020B0604020202020204" pitchFamily="34" charset="0"/>
              </a:rPr>
              <a:t>  2.87m x 2.51m (9'5" x 8'3")  Double glazed window to rear aspect.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3: </a:t>
            </a:r>
            <a:r>
              <a:rPr lang="en-GB" sz="1400" dirty="0">
                <a:latin typeface="Helvetica" panose="020B0604020202020204" pitchFamily="34" charset="0"/>
                <a:cs typeface="Helvetica" panose="020B0604020202020204" pitchFamily="34" charset="0"/>
              </a:rPr>
              <a:t>  3.35m x 1.8m (11'0" x 5'11") maximum.   With fitted cupboard over stairwell, double glazed window to front aspect.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SHOWER ROOM/WC: </a:t>
            </a:r>
            <a:r>
              <a:rPr lang="en-GB" sz="1400" dirty="0">
                <a:latin typeface="Helvetica" panose="020B0604020202020204" pitchFamily="34" charset="0"/>
                <a:cs typeface="Helvetica" panose="020B0604020202020204" pitchFamily="34" charset="0"/>
              </a:rPr>
              <a:t>  1.85m x 1.85m (6'1" x 6'1")   Fitted with double width shower cubicle with Mira shower unit, wash hand basin set in display surfaces with cupboards and WC with push button flush beneath, fully tiled walls, mirror fronted medicine cabinet, double glazed window with patterned glass.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To the front of the property is a garden area with mature shrubs with small patio terrace area adjoining the property, side pathway with raised shrub beds and gate giving access to the rear garden.   The rear garden is a good size comprising of patio and decorative stone areas, two sheds, productive apple trees, pathway and rear gate giving access to GARAGE with up and over door with parking spaces to either side of the Garage. </a:t>
            </a:r>
          </a:p>
          <a:p>
            <a:pPr>
              <a:lnSpc>
                <a:spcPct val="107000"/>
              </a:lnSpc>
              <a:spcAft>
                <a:spcPts val="800"/>
              </a:spcAft>
            </a:pP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400" dirty="0">
                <a:solidFill>
                  <a:srgbClr val="333333"/>
                </a:solidFill>
                <a:effectLst/>
                <a:latin typeface="Helvetica" panose="020B0604020202020204" pitchFamily="34" charset="0"/>
                <a:ea typeface="Times New Roman" panose="02020603050405020304" pitchFamily="18" charset="0"/>
                <a:cs typeface="Helvetica-Bold"/>
              </a:rPr>
            </a:br>
            <a:endParaRPr lang="en-US" sz="14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748823"/>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Mortgage Assistance</a:t>
            </a: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 .</a:t>
            </a: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400" b="1" dirty="0">
                <a:solidFill>
                  <a:srgbClr val="333333"/>
                </a:solidFill>
                <a:effectLst/>
                <a:latin typeface="Helvetica" panose="020B0604020202020204" pitchFamily="34" charset="0"/>
                <a:ea typeface="Times New Roman" panose="02020603050405020304" pitchFamily="18" charset="0"/>
                <a:cs typeface="Helvetica-Bold"/>
              </a:rPr>
              <a:t>FLOOR PLAN</a:t>
            </a:r>
            <a:r>
              <a:rPr lang="en-GB" sz="1200" b="1" dirty="0">
                <a:solidFill>
                  <a:srgbClr val="333333"/>
                </a:solidFill>
                <a:effectLst/>
                <a:latin typeface="Helvetica" panose="020B0604020202020204" pitchFamily="34" charset="0"/>
                <a:ea typeface="Times New Roman" panose="02020603050405020304" pitchFamily="18" charset="0"/>
                <a:cs typeface="Helvetica-Bold"/>
              </a:rPr>
              <a:t>: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8D261737-69A9-13AB-FDE8-8EAE1C733705}"/>
              </a:ext>
            </a:extLst>
          </p:cNvPr>
          <p:cNvPicPr>
            <a:picLocks noChangeAspect="1"/>
          </p:cNvPicPr>
          <p:nvPr/>
        </p:nvPicPr>
        <p:blipFill>
          <a:blip r:embed="rId2"/>
          <a:stretch>
            <a:fillRect/>
          </a:stretch>
        </p:blipFill>
        <p:spPr>
          <a:xfrm>
            <a:off x="8337517" y="4121624"/>
            <a:ext cx="5933144" cy="5295331"/>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765</Words>
  <Application>Microsoft Office PowerPoint</Application>
  <PresentationFormat>Custom</PresentationFormat>
  <Paragraphs>112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32</cp:revision>
  <cp:lastPrinted>2024-08-29T11:52:40Z</cp:lastPrinted>
  <dcterms:created xsi:type="dcterms:W3CDTF">2023-03-19T13:39:10Z</dcterms:created>
  <dcterms:modified xsi:type="dcterms:W3CDTF">2024-09-03T08:26:46Z</dcterms:modified>
</cp:coreProperties>
</file>